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60" r:id="rId6"/>
    <p:sldId id="262" r:id="rId7"/>
    <p:sldId id="263" r:id="rId8"/>
    <p:sldId id="265" r:id="rId9"/>
    <p:sldId id="270" r:id="rId10"/>
    <p:sldId id="271" r:id="rId11"/>
    <p:sldId id="267" r:id="rId12"/>
    <p:sldId id="272" r:id="rId13"/>
    <p:sldId id="273" r:id="rId14"/>
    <p:sldId id="274" r:id="rId15"/>
    <p:sldId id="277" r:id="rId16"/>
    <p:sldId id="279" r:id="rId17"/>
    <p:sldId id="283" r:id="rId18"/>
    <p:sldId id="266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DC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785794"/>
            <a:ext cx="657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 ПРОСТРАНСТВЕННАЯ СРЕДА В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МЛАДШЕЙ РАЗНОВОЗРАСТНОЙ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 «СКАЗКА»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149080"/>
            <a:ext cx="7388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 «Колокольчик»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МБОУ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Новоалтатской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78592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«Уголок природы»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 является не только украшением группы, но и местом для саморазвития детей. Основная часть растений размещается в этом центре</a:t>
            </a:r>
            <a:r>
              <a:rPr lang="ru-RU" dirty="0"/>
              <a:t>.</a:t>
            </a:r>
          </a:p>
        </p:txBody>
      </p:sp>
      <p:pic>
        <p:nvPicPr>
          <p:cNvPr id="12" name="Рисунок 11" descr="C:\Users\олег\Desktop\ппр фото\DSC09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14489"/>
            <a:ext cx="2376264" cy="481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ег\Desktop\ппр фото\DSC091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989" y="1650206"/>
            <a:ext cx="5767415" cy="48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92867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28671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ручного труда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расположении детей акварель, гуашь, кисти, бумага разного размера, раскраски, клей. Здесь дети могут оформлять афиши к своим постановкам, делать самостоятельно аппликации, рисунки, изготавливать головные уборы.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данному центру имеется свободный доступ.</a:t>
            </a:r>
          </a:p>
        </p:txBody>
      </p:sp>
      <p:pic>
        <p:nvPicPr>
          <p:cNvPr id="11" name="Рисунок 10" descr="C:\Users\олег\Desktop\ппр фото\DSC09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815059" cy="217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ег\Desktop\ппр фото\DSC090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75" y="2564904"/>
            <a:ext cx="27241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ег\Desktop\ппр фото\DSC091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652" y="4862414"/>
            <a:ext cx="3007952" cy="172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нна\AppData\Local\Temp\Rar$DIa360.30933\20221018_1234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20" y="2388995"/>
            <a:ext cx="2162349" cy="419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92696"/>
            <a:ext cx="7311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конструирования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уголка- это конструкторы разного вида, кубики, крупный и мелкий деревянный строительный материал, игрушки для обыгрывания построек.</a:t>
            </a:r>
          </a:p>
        </p:txBody>
      </p:sp>
      <p:pic>
        <p:nvPicPr>
          <p:cNvPr id="11" name="Рисунок 10" descr="C:\Users\олег\Desktop\ппр\IMG_20160420_160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492896"/>
            <a:ext cx="412686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ег\Desktop\ппр фото\DSC09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097" y="2636912"/>
            <a:ext cx="41262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7167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7319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труда (уголок дежурства)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три вида дежурств: - по столовой; - по уголку природы; - по подготовке к занятиям</a:t>
            </a:r>
          </a:p>
        </p:txBody>
      </p:sp>
      <p:pic>
        <p:nvPicPr>
          <p:cNvPr id="11" name="Рисунок 10" descr="C:\Users\Анна\Desktop\20221018_1238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2996952"/>
            <a:ext cx="4020455" cy="275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SC051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618" y="2996952"/>
            <a:ext cx="31517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500090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8579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уединения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уединения, призван решать одну из задач стандарта дошкольного образования - создания благоприятных условий для реализации индивидуальной потребности ребенка в покое.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олег\Desktop\ппр фото\DSC09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420888"/>
            <a:ext cx="33843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ег\Desktop\ппр\IMG_20180216_1825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20888"/>
            <a:ext cx="38164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7148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   физического развития  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094700"/>
            <a:ext cx="59766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спортивный уголок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мы тренируемся.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 качаем, отжимаемся,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Приседаем, наклоняемся,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Тренируем мышцы ног.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олег\Desktop\ппр фото\DSC09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67" y="2921746"/>
            <a:ext cx="66247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3"/>
            <a:ext cx="68580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Центр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театрализованной деятельности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имеются персонажи кукольного , пальчикового, настольного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маски сказочных персонажей. Играя в театр дети объединяются интересной идеей, демонстрируя все грани своего характера. Робкие и застенчивые становятся уверенными и активными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071678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IMG_20190109_1758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04629"/>
            <a:ext cx="2890168" cy="396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IMG_20181227_1119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780928"/>
            <a:ext cx="3528391" cy="385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2229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00034" y="103065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сенсорного развития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Рисунок 9" descr="C:\Users\олег\Desktop\ппр фото\DSC090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02" y="3429000"/>
            <a:ext cx="4922110" cy="235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717878"/>
            <a:ext cx="7236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«Дидактических игр» (игротека)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решает следующие 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целенаправленное формирование у детей интереса к элементарной математической деятельности, воспитание у детей потребности занимать свое свободное время не только интересными, но и требующими умственного напряжения, интеллектуального усилия играми.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 развивающая предметно – пространственная среда группы обеспечивает возможность общения и совместной деятельности детей, взрослых, содержательно насыщена, трансформируема, </a:t>
            </a:r>
          </a:p>
          <a:p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полифункциональна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вариативна, 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доступна и безопасна. Развивающая предметно- пространственная среда соответствует новым требованиям ФГОС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5039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00034" y="1730793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5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214554"/>
            <a:ext cx="8001056" cy="34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71435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1435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развивающей среды в ДОУ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выстраиваем в соответствии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принципами основной общеобразовательной программой,</a:t>
            </a:r>
          </a:p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 и реализуемой в ДОУ, на основе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общеобразовательной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 «От рождения</a:t>
            </a:r>
          </a:p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школы» под редакцией Н.Е.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Васильевой соответствующей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ориентированной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взаимодействия с дошкольниками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714488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ПРИГЛАШАЮ СОВЕРШИТЬ ЭКСКУРСИЮ 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ег\Desktop\ппр фото\DSC09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67335"/>
            <a:ext cx="7128791" cy="34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214422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– система материальных объектов деятельности ребёнка, функционально моделирующая содержание  развития его духовного и физического облика.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00372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общения и совместной  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деятельности детей и взрослых.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*Возможность двигательной активности 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детей.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*Возможность для уединения.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000108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обеспечивать: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357214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28343"/>
            <a:ext cx="76328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сюжетно-ролевой игры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 той же зоне согласно принципу интеграции можно заниматься различными видами деятельности. Можно поиграть в сюжетные игры «Семья», «Магазин», «Больница», «Парикмахерская». Атрибуты к играм подбираются так, чтобы создать условия для реализации интересов детей, в разных видах игр. Дети с удовольствием играют и в уголке мальчиков и в уголке девочек. Совместные игры детей сплачивают. Построение среды предполагает предоставления возможностей, как мальчикам, так и девочкам проявлять свои склонности в соответствии с принятыми эталонами в обществе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59778"/>
            <a:ext cx="3037308" cy="32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олег\Desktop\ппр фото\DSC09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59778"/>
            <a:ext cx="2160239" cy="320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ег\Desktop\ппр фото\DSC090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59778"/>
            <a:ext cx="3168352" cy="314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981" y="-171400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857233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667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безопасности</a:t>
            </a:r>
          </a:p>
          <a:p>
            <a:pPr>
              <a:buFont typeface="Arial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 необходимыми ролевыми атрибутами и материалами для закрепления знаний о правилах безопасности.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регулярно проводятся беседы с детьми о безопасности в различных ситуациях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2" name="Рисунок 11" descr="C:\Users\олег\Desktop\ппр фото\DSC09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44958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ег\Desktop\ппр фото\DSC09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24945"/>
            <a:ext cx="3600400" cy="39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3667" y="-341261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30808" y="857232"/>
            <a:ext cx="7999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речевого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включает в себя: 1. Картинки по лексическим темам. </a:t>
            </a:r>
            <a:endParaRPr lang="ru-RU" sz="1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Дидактические игры: - по звуковой культуре речи -игры на развитие фонематического слуха 3.Словестные дидактические игры; 4.Предметные, сюжетные картинки, серии сюжетных картин для составления рассказов. 5.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стихи, поговорки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D:\моя папка\фотографии\Фото ППРС\DSC059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334560"/>
            <a:ext cx="7776863" cy="42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конкурс2016\82915_html_m4b386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616" y="-363538"/>
            <a:ext cx="10728326" cy="7585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патриотического воспитания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7815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центр способствует формированию патриотических чувств , знакомит детей с символикой нашей страны и города. Детям представлены книги, карты, глобус, плакаты.</a:t>
            </a:r>
          </a:p>
        </p:txBody>
      </p:sp>
      <p:pic>
        <p:nvPicPr>
          <p:cNvPr id="12" name="Рисунок 11" descr="C:\Users\олег\Desktop\ппр фото\DSC091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9190"/>
            <a:ext cx="3532382" cy="42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ег\Desktop\ппр фото\DSC09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778" y="2237024"/>
            <a:ext cx="4093435" cy="418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599</TotalTime>
  <Words>508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Анна</cp:lastModifiedBy>
  <cp:revision>69</cp:revision>
  <dcterms:created xsi:type="dcterms:W3CDTF">2016-01-27T10:54:42Z</dcterms:created>
  <dcterms:modified xsi:type="dcterms:W3CDTF">2022-10-18T06:25:58Z</dcterms:modified>
</cp:coreProperties>
</file>